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Franklin Gothic"/>
      <p:bold r:id="rId15"/>
    </p:embeddedFont>
    <p:embeddedFont>
      <p:font typeface="Bebas Neue"/>
      <p:regular r:id="rId16"/>
    </p:embeddedFont>
    <p:embeddedFont>
      <p:font typeface="Roboto Condensed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22" Type="http://schemas.openxmlformats.org/officeDocument/2006/relationships/font" Target="fonts/RobotoMono-bold.fntdata"/><Relationship Id="rId10" Type="http://schemas.openxmlformats.org/officeDocument/2006/relationships/slide" Target="slides/slide6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ranklinGothic-bold.fntdata"/><Relationship Id="rId14" Type="http://schemas.openxmlformats.org/officeDocument/2006/relationships/slide" Target="slides/slide10.xml"/><Relationship Id="rId17" Type="http://schemas.openxmlformats.org/officeDocument/2006/relationships/font" Target="fonts/RobotoCondensed-regular.fntdata"/><Relationship Id="rId16" Type="http://schemas.openxmlformats.org/officeDocument/2006/relationships/font" Target="fonts/BebasNeue-regular.fntdata"/><Relationship Id="rId5" Type="http://schemas.openxmlformats.org/officeDocument/2006/relationships/slide" Target="slides/slide1.xml"/><Relationship Id="rId19" Type="http://schemas.openxmlformats.org/officeDocument/2006/relationships/font" Target="fonts/RobotoCondensed-italic.fntdata"/><Relationship Id="rId6" Type="http://schemas.openxmlformats.org/officeDocument/2006/relationships/slide" Target="slides/slide2.xml"/><Relationship Id="rId18" Type="http://schemas.openxmlformats.org/officeDocument/2006/relationships/font" Target="fonts/Roboto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721214" y="5739387"/>
            <a:ext cx="5361631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 flipH="1" rot="10800000">
            <a:off x="1" y="3086"/>
            <a:ext cx="646784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2" y="10"/>
            <a:ext cx="6281423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9" name="Google Shape;69;p12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13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idx="2" type="body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Título y objetos 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1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eño personalizado">
  <p:cSld name="8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3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-3851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10272195" y="6186691"/>
            <a:ext cx="955797" cy="309977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11294124" y="6212763"/>
            <a:ext cx="229515" cy="284948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28" name="Google Shape;28;p5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41023" y="6186691"/>
            <a:ext cx="955797" cy="309977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462952" y="6212763"/>
            <a:ext cx="229515" cy="284948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6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4" name="Google Shape;34;p6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6"/>
          <p:cNvSpPr/>
          <p:nvPr/>
        </p:nvSpPr>
        <p:spPr>
          <a:xfrm>
            <a:off x="10819315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b="1" sz="2183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9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48" name="Google Shape;48;p9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49" name="Google Shape;49;p9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" name="Google Shape;50;p9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0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3" name="Google Shape;53;p10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54" name="Google Shape;54;p10"/>
            <p:cNvPicPr preferRelativeResize="0"/>
            <p:nvPr/>
          </p:nvPicPr>
          <p:blipFill rotWithShape="1">
            <a:blip r:embed="rId2">
              <a:alphaModFix/>
            </a:blip>
            <a:srcRect b="0" l="0" r="16350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5" name="Google Shape;55;p10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ullstack-spa.netlify.app/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1721226" y="5276025"/>
            <a:ext cx="45219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/>
              <a:t>Desarrollo FullStack II</a:t>
            </a:r>
            <a:br>
              <a:rPr lang="es-ES" sz="3600"/>
            </a:br>
            <a:r>
              <a:rPr lang="es-ES" sz="3600"/>
              <a:t>Evaluación N°1</a:t>
            </a:r>
            <a:endParaRPr sz="3600"/>
          </a:p>
        </p:txBody>
      </p:sp>
      <p:sp>
        <p:nvSpPr>
          <p:cNvPr id="138" name="Google Shape;138;p25"/>
          <p:cNvSpPr/>
          <p:nvPr>
            <p:ph idx="1" type="subTitle"/>
          </p:nvPr>
        </p:nvSpPr>
        <p:spPr>
          <a:xfrm>
            <a:off x="1315862" y="5753502"/>
            <a:ext cx="5283600" cy="55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DSY1104 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4294967295" type="title"/>
          </p:nvPr>
        </p:nvSpPr>
        <p:spPr>
          <a:xfrm>
            <a:off x="3691890" y="482918"/>
            <a:ext cx="422592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Preguntas , Conclusiones y reflexiones</a:t>
            </a:r>
            <a:endParaRPr/>
          </a:p>
        </p:txBody>
      </p:sp>
      <p:pic>
        <p:nvPicPr>
          <p:cNvPr descr="http://www.clipartroo.com/images/33/group-talking-clipart-33811.png" id="195" name="Google Shape;1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7998" y="146716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4294967295" type="sldNum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4" name="Google Shape;144;p26"/>
          <p:cNvSpPr txBox="1"/>
          <p:nvPr>
            <p:ph idx="4294967295" type="body"/>
          </p:nvPr>
        </p:nvSpPr>
        <p:spPr>
          <a:xfrm>
            <a:off x="266525" y="4039624"/>
            <a:ext cx="60960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2400">
                <a:solidFill>
                  <a:schemeClr val="dk1"/>
                </a:solidFill>
              </a:rPr>
              <a:t>Sección: </a:t>
            </a:r>
            <a:r>
              <a:rPr b="1" lang="es-ES">
                <a:solidFill>
                  <a:schemeClr val="dk1"/>
                </a:solidFill>
              </a:rPr>
              <a:t>004</a:t>
            </a:r>
            <a:r>
              <a:rPr b="1" lang="es-ES" sz="2400">
                <a:solidFill>
                  <a:schemeClr val="dk1"/>
                </a:solidFill>
              </a:rPr>
              <a:t> D</a:t>
            </a:r>
            <a:br>
              <a:rPr b="1" lang="es-ES" sz="2400">
                <a:solidFill>
                  <a:schemeClr val="dk1"/>
                </a:solidFill>
              </a:rPr>
            </a:br>
            <a:r>
              <a:rPr b="1" lang="es-ES" sz="2400">
                <a:solidFill>
                  <a:schemeClr val="dk1"/>
                </a:solidFill>
              </a:rPr>
              <a:t>Docente: </a:t>
            </a:r>
            <a:r>
              <a:rPr b="1" lang="es-ES">
                <a:solidFill>
                  <a:schemeClr val="dk1"/>
                </a:solidFill>
              </a:rPr>
              <a:t>Javier Peña</a:t>
            </a:r>
            <a:br>
              <a:rPr b="1" lang="es-ES" sz="2400">
                <a:solidFill>
                  <a:schemeClr val="dk1"/>
                </a:solidFill>
              </a:rPr>
            </a:br>
            <a:r>
              <a:rPr b="1" lang="es-ES" sz="2400">
                <a:solidFill>
                  <a:schemeClr val="dk1"/>
                </a:solidFill>
              </a:rPr>
              <a:t>Grupo Nº: 1</a:t>
            </a:r>
            <a:br>
              <a:rPr b="1" lang="es-ES" sz="2400">
                <a:solidFill>
                  <a:schemeClr val="dk1"/>
                </a:solidFill>
              </a:rPr>
            </a:br>
            <a:r>
              <a:rPr b="1" lang="es-ES" sz="2400">
                <a:solidFill>
                  <a:schemeClr val="dk1"/>
                </a:solidFill>
              </a:rPr>
              <a:t>Integrantes:</a:t>
            </a:r>
            <a:br>
              <a:rPr b="1" lang="es-ES" sz="2400">
                <a:solidFill>
                  <a:schemeClr val="dk1"/>
                </a:solidFill>
              </a:rPr>
            </a:br>
            <a:r>
              <a:rPr b="1" lang="es-ES" sz="2400">
                <a:solidFill>
                  <a:schemeClr val="dk1"/>
                </a:solidFill>
              </a:rPr>
              <a:t>Pamela Alvarez Lara</a:t>
            </a:r>
            <a:br>
              <a:rPr b="1" lang="es-ES" sz="2400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4000">
                <a:solidFill>
                  <a:schemeClr val="lt1"/>
                </a:solidFill>
              </a:rPr>
              <a:t>Introducción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Entorno de negocio</a:t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2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1314100" y="2136425"/>
            <a:ext cx="58074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/>
              <a:t>El proyecto web </a:t>
            </a:r>
            <a:r>
              <a:rPr i="1" lang="es-ES" sz="2100"/>
              <a:t>SPAManager </a:t>
            </a:r>
            <a:r>
              <a:rPr lang="es-ES" sz="2100"/>
              <a:t>nace como iniciativa para modernizar la gestión de un centro de bienestar que ofrece masajes, tratamientos corporales y programas de relajación. Actualmente, los procesos son manuales y poco eficientes, lo que afecta tanto a la administración como a los clientes. La propuesta busca digitalizar estos procesos con una plataforma web que permita reservas, registro de usuarios y visualización clara de los servicios.</a:t>
            </a:r>
            <a:endParaRPr b="1" sz="3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</p:txBody>
      </p:sp>
      <p:pic>
        <p:nvPicPr>
          <p:cNvPr id="157" name="Google Shape;157;p28" title="fro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275" y="232500"/>
            <a:ext cx="3737800" cy="28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7401" y="3468201"/>
            <a:ext cx="2534325" cy="22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4294967295" type="title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2800">
                <a:solidFill>
                  <a:schemeClr val="dk1"/>
                </a:solidFill>
              </a:rPr>
              <a:t>Ámbito del Sistema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2800">
                <a:solidFill>
                  <a:schemeClr val="dk1"/>
                </a:solidFill>
              </a:rPr>
              <a:t>Problemas identificados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817124" y="1490000"/>
            <a:ext cx="63237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Hoy en día el negocio enfrenta problemas como la falta de agendamiento en línea, pérdida de tiempo en la atención y dificultades en la administración de servicios y clientes.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La solución planteada es una aplicación web que centralice estas funciones, permitiendo a los clientes acceder a los servicios de manera más rápida y organizada, y al personal contar con herramientas para optimizar la gestión en el corto y mediano plazo.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65" name="Google Shape;165;p29" title="sala-masaj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25" y="1632976"/>
            <a:ext cx="4256999" cy="3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2600">
                <a:solidFill>
                  <a:schemeClr val="lt1"/>
                </a:solidFill>
              </a:rPr>
              <a:t>Demostración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6196475" y="4970335"/>
            <a:ext cx="4621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Wireframe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1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100" y="4737400"/>
            <a:ext cx="1654575" cy="14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4294967295" type="title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 sz="2800">
                <a:solidFill>
                  <a:schemeClr val="dk1"/>
                </a:solidFill>
              </a:rPr>
              <a:t>Primera versión de la </a:t>
            </a:r>
            <a:r>
              <a:rPr b="1" lang="es-ES" sz="2800">
                <a:solidFill>
                  <a:schemeClr val="dk1"/>
                </a:solidFill>
              </a:rPr>
              <a:t>página</a:t>
            </a:r>
            <a:r>
              <a:rPr b="1" lang="es-ES" sz="2800">
                <a:solidFill>
                  <a:schemeClr val="dk1"/>
                </a:solidFill>
              </a:rPr>
              <a:t> web</a:t>
            </a:r>
            <a:endParaRPr/>
          </a:p>
        </p:txBody>
      </p:sp>
      <p:pic>
        <p:nvPicPr>
          <p:cNvPr id="182" name="Google Shape;182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700" y="1252550"/>
            <a:ext cx="8452525" cy="429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4294967295" type="title"/>
          </p:nvPr>
        </p:nvSpPr>
        <p:spPr>
          <a:xfrm>
            <a:off x="4754880" y="441053"/>
            <a:ext cx="5718175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ES">
                <a:solidFill>
                  <a:schemeClr val="dk1"/>
                </a:solidFill>
              </a:rPr>
              <a:t>Repositorio en GitHub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50" y="980725"/>
            <a:ext cx="6914451" cy="3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625" y="3781375"/>
            <a:ext cx="6451226" cy="27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